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15122525" cy="10693400"/>
  <p:notesSz cx="9236075" cy="7010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34375" algn="l" rtl="0" eaLnBrk="0" fontAlgn="base" hangingPunct="0">
      <a:spcBef>
        <a:spcPct val="20000"/>
      </a:spcBef>
      <a:spcAft>
        <a:spcPct val="0"/>
      </a:spcAft>
      <a:buChar char="•"/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68750" algn="l" rtl="0" eaLnBrk="0" fontAlgn="base" hangingPunct="0">
      <a:spcBef>
        <a:spcPct val="20000"/>
      </a:spcBef>
      <a:spcAft>
        <a:spcPct val="0"/>
      </a:spcAft>
      <a:buChar char="•"/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403124" algn="l" rtl="0" eaLnBrk="0" fontAlgn="base" hangingPunct="0">
      <a:spcBef>
        <a:spcPct val="20000"/>
      </a:spcBef>
      <a:spcAft>
        <a:spcPct val="0"/>
      </a:spcAft>
      <a:buChar char="•"/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37499" algn="l" rtl="0" eaLnBrk="0" fontAlgn="base" hangingPunct="0">
      <a:spcBef>
        <a:spcPct val="20000"/>
      </a:spcBef>
      <a:spcAft>
        <a:spcPct val="0"/>
      </a:spcAft>
      <a:buChar char="•"/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671874" algn="l" defTabSz="268750" rtl="0" eaLnBrk="1" latinLnBrk="0" hangingPunct="1"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806249" algn="l" defTabSz="268750" rtl="0" eaLnBrk="1" latinLnBrk="0" hangingPunct="1"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940624" algn="l" defTabSz="268750" rtl="0" eaLnBrk="1" latinLnBrk="0" hangingPunct="1"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1074999" algn="l" defTabSz="268750" rtl="0" eaLnBrk="1" latinLnBrk="0" hangingPunct="1"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16128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47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Johnson (IWNM)" initials="" lastIdx="4" clrIdx="0"/>
  <p:cmAuthor id="1" name="v-debuye" initials="" lastIdx="8" clrIdx="1"/>
  <p:cmAuthor id="2" name="a-bumont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AA5DC"/>
    <a:srgbClr val="FFFFFF"/>
    <a:srgbClr val="FF33CC"/>
    <a:srgbClr val="333333"/>
    <a:srgbClr val="FFFFCC"/>
    <a:srgbClr val="004442"/>
    <a:srgbClr val="00808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3" autoAdjust="0"/>
    <p:restoredTop sz="96307" autoAdjust="0"/>
  </p:normalViewPr>
  <p:slideViewPr>
    <p:cSldViewPr>
      <p:cViewPr varScale="1">
        <p:scale>
          <a:sx n="72" d="100"/>
          <a:sy n="72" d="100"/>
        </p:scale>
        <p:origin x="2040" y="54"/>
      </p:cViewPr>
      <p:guideLst>
        <p:guide orient="horz" pos="11520"/>
        <p:guide pos="16128"/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56136703376908"/>
          <c:y val="2.9960428911685235E-2"/>
          <c:w val="0.65867158671586723"/>
          <c:h val="0.779310344827586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5">
                <a:lumMod val="90000"/>
              </a:schemeClr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11-43A5-9076-D97A1BF8863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11-43A5-9076-D97A1BF8863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11-43A5-9076-D97A1BF88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194944"/>
        <c:axId val="213251208"/>
      </c:barChart>
      <c:catAx>
        <c:axId val="168194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6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bg-BG"/>
          </a:p>
        </c:txPr>
        <c:crossAx val="213251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251208"/>
        <c:scaling>
          <c:orientation val="minMax"/>
        </c:scaling>
        <c:delete val="0"/>
        <c:axPos val="b"/>
        <c:majorGridlines>
          <c:spPr>
            <a:ln w="6168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6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bg-BG"/>
          </a:p>
        </c:txPr>
        <c:crossAx val="168194944"/>
        <c:crosses val="autoZero"/>
        <c:crossBetween val="between"/>
      </c:valAx>
      <c:spPr>
        <a:noFill/>
        <a:ln w="24673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20941387756846"/>
          <c:y val="0.10811928612110928"/>
          <c:w val="0.65867158671586723"/>
          <c:h val="0.779310344827586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5">
                <a:lumMod val="90000"/>
              </a:schemeClr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27.4</c:v>
                </c:pt>
                <c:pt idx="1">
                  <c:v>20.399999999999999</c:v>
                </c:pt>
                <c:pt idx="2">
                  <c:v>75</c:v>
                </c:pt>
                <c:pt idx="3">
                  <c:v>35.4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86-4FD1-8DCC-AD2A6962AA9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38.6</c:v>
                </c:pt>
                <c:pt idx="1">
                  <c:v>30.6</c:v>
                </c:pt>
                <c:pt idx="2">
                  <c:v>24.6</c:v>
                </c:pt>
                <c:pt idx="3">
                  <c:v>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86-4FD1-8DCC-AD2A6962AA9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35.9</c:v>
                </c:pt>
                <c:pt idx="1">
                  <c:v>56.9</c:v>
                </c:pt>
                <c:pt idx="2">
                  <c:v>65</c:v>
                </c:pt>
                <c:pt idx="3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86-4FD1-8DCC-AD2A6962AA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821184"/>
        <c:axId val="213307120"/>
      </c:barChart>
      <c:catAx>
        <c:axId val="212821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6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bg-BG"/>
          </a:p>
        </c:txPr>
        <c:crossAx val="213307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307120"/>
        <c:scaling>
          <c:orientation val="minMax"/>
        </c:scaling>
        <c:delete val="0"/>
        <c:axPos val="b"/>
        <c:majorGridlines>
          <c:spPr>
            <a:ln w="6168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6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bg-BG"/>
          </a:p>
        </c:txPr>
        <c:crossAx val="212821184"/>
        <c:crosses val="autoZero"/>
        <c:crossBetween val="between"/>
      </c:valAx>
      <c:spPr>
        <a:noFill/>
        <a:ln w="24673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16877098592103"/>
          <c:y val="0.10490571184375624"/>
          <c:w val="0.65867158671586723"/>
          <c:h val="0.779310344827586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5">
                <a:lumMod val="90000"/>
              </a:schemeClr>
            </a:solidFill>
            <a:ln w="2484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10.4</c:v>
                </c:pt>
                <c:pt idx="1">
                  <c:v>17.399999999999999</c:v>
                </c:pt>
                <c:pt idx="2">
                  <c:v>100</c:v>
                </c:pt>
                <c:pt idx="3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7E-4CC8-9CA0-ABA8B56A368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2484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10.6</c:v>
                </c:pt>
                <c:pt idx="1">
                  <c:v>58.6</c:v>
                </c:pt>
                <c:pt idx="2">
                  <c:v>24.6</c:v>
                </c:pt>
                <c:pt idx="3">
                  <c:v>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7E-4CC8-9CA0-ABA8B56A368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2484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30.9</c:v>
                </c:pt>
                <c:pt idx="1">
                  <c:v>60.9</c:v>
                </c:pt>
                <c:pt idx="2">
                  <c:v>15</c:v>
                </c:pt>
                <c:pt idx="3">
                  <c:v>73.900000000000006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7E-4CC8-9CA0-ABA8B56A3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00032"/>
        <c:axId val="209900424"/>
      </c:barChart>
      <c:catAx>
        <c:axId val="209900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62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209900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9900424"/>
        <c:scaling>
          <c:orientation val="minMax"/>
        </c:scaling>
        <c:delete val="0"/>
        <c:axPos val="b"/>
        <c:majorGridlines>
          <c:spPr>
            <a:ln w="6212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62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209900032"/>
        <c:crosses val="autoZero"/>
        <c:crossBetween val="between"/>
      </c:valAx>
      <c:spPr>
        <a:noFill/>
        <a:ln w="24848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13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780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3350" y="0"/>
            <a:ext cx="398621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1463"/>
            <a:ext cx="39878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3350" y="6621463"/>
            <a:ext cx="3986213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51174361-862A-42D6-B3EE-881F47FEA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06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0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34375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68750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403124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37499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671874" algn="l" defTabSz="26875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06249" algn="l" defTabSz="26875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40624" algn="l" defTabSz="26875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074999" algn="l" defTabSz="26875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097" y="3321730"/>
            <a:ext cx="12854334" cy="229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193" y="6059594"/>
            <a:ext cx="10586142" cy="2732757"/>
          </a:xfrm>
        </p:spPr>
        <p:txBody>
          <a:bodyPr/>
          <a:lstStyle>
            <a:lvl1pPr marL="0" indent="0" algn="ctr">
              <a:buNone/>
              <a:defRPr/>
            </a:lvl1pPr>
            <a:lvl2pPr marL="134375" indent="0" algn="ctr">
              <a:buNone/>
              <a:defRPr/>
            </a:lvl2pPr>
            <a:lvl3pPr marL="268750" indent="0" algn="ctr">
              <a:buNone/>
              <a:defRPr/>
            </a:lvl3pPr>
            <a:lvl4pPr marL="403124" indent="0" algn="ctr">
              <a:buNone/>
              <a:defRPr/>
            </a:lvl4pPr>
            <a:lvl5pPr marL="537499" indent="0" algn="ctr">
              <a:buNone/>
              <a:defRPr/>
            </a:lvl5pPr>
            <a:lvl6pPr marL="671874" indent="0" algn="ctr">
              <a:buNone/>
              <a:defRPr/>
            </a:lvl6pPr>
            <a:lvl7pPr marL="806249" indent="0" algn="ctr">
              <a:buNone/>
              <a:defRPr/>
            </a:lvl7pPr>
            <a:lvl8pPr marL="940624" indent="0" algn="ctr">
              <a:buNone/>
              <a:defRPr/>
            </a:lvl8pPr>
            <a:lvl9pPr marL="107499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6B3DE-DF09-4906-844B-5EE0F3CA35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6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89F5-D518-43B7-B956-3BF6DAD420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4019" y="428386"/>
            <a:ext cx="3402287" cy="912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220" y="428386"/>
            <a:ext cx="10162791" cy="91237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7BDF0-292A-494B-9D2E-6D647367B3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9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22" y="428386"/>
            <a:ext cx="13610084" cy="17822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6220" y="2495127"/>
            <a:ext cx="6782539" cy="70569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583767" y="2495127"/>
            <a:ext cx="6782539" cy="350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583767" y="6045670"/>
            <a:ext cx="6782539" cy="3506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56221" y="9737771"/>
            <a:ext cx="3528402" cy="74259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66958" y="9737771"/>
            <a:ext cx="4788612" cy="74259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0837904" y="9737771"/>
            <a:ext cx="3528402" cy="742597"/>
          </a:xfrm>
        </p:spPr>
        <p:txBody>
          <a:bodyPr/>
          <a:lstStyle>
            <a:lvl1pPr>
              <a:defRPr/>
            </a:lvl1pPr>
          </a:lstStyle>
          <a:p>
            <a:fld id="{399F81F1-3B06-4A4B-9BD7-73B44DED6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1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B922D-2EB9-440C-AD24-8BCA92672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5" y="6871345"/>
            <a:ext cx="12854334" cy="2123828"/>
          </a:xfrm>
        </p:spPr>
        <p:txBody>
          <a:bodyPr anchor="t"/>
          <a:lstStyle>
            <a:lvl1pPr algn="l">
              <a:defRPr sz="12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575" y="4532164"/>
            <a:ext cx="12854334" cy="2339181"/>
          </a:xfrm>
        </p:spPr>
        <p:txBody>
          <a:bodyPr anchor="b"/>
          <a:lstStyle>
            <a:lvl1pPr marL="0" indent="0">
              <a:buNone/>
              <a:defRPr sz="600"/>
            </a:lvl1pPr>
            <a:lvl2pPr marL="134375" indent="0">
              <a:buNone/>
              <a:defRPr sz="500"/>
            </a:lvl2pPr>
            <a:lvl3pPr marL="268750" indent="0">
              <a:buNone/>
              <a:defRPr sz="500"/>
            </a:lvl3pPr>
            <a:lvl4pPr marL="403124" indent="0">
              <a:buNone/>
              <a:defRPr sz="400"/>
            </a:lvl4pPr>
            <a:lvl5pPr marL="537499" indent="0">
              <a:buNone/>
              <a:defRPr sz="400"/>
            </a:lvl5pPr>
            <a:lvl6pPr marL="671874" indent="0">
              <a:buNone/>
              <a:defRPr sz="400"/>
            </a:lvl6pPr>
            <a:lvl7pPr marL="806249" indent="0">
              <a:buNone/>
              <a:defRPr sz="400"/>
            </a:lvl7pPr>
            <a:lvl8pPr marL="940624" indent="0">
              <a:buNone/>
              <a:defRPr sz="400"/>
            </a:lvl8pPr>
            <a:lvl9pPr marL="1074999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0FA14-9D39-4806-949E-B3BE3891BC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220" y="2495127"/>
            <a:ext cx="6782539" cy="7056994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3767" y="2495127"/>
            <a:ext cx="6782539" cy="7056994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C924F-BBDA-41FD-9C55-1FB7E56E7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7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220" y="2393485"/>
            <a:ext cx="6681741" cy="997865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4375" indent="0">
              <a:buNone/>
              <a:defRPr sz="600" b="1"/>
            </a:lvl2pPr>
            <a:lvl3pPr marL="268750" indent="0">
              <a:buNone/>
              <a:defRPr sz="500" b="1"/>
            </a:lvl3pPr>
            <a:lvl4pPr marL="403124" indent="0">
              <a:buNone/>
              <a:defRPr sz="500" b="1"/>
            </a:lvl4pPr>
            <a:lvl5pPr marL="537499" indent="0">
              <a:buNone/>
              <a:defRPr sz="500" b="1"/>
            </a:lvl5pPr>
            <a:lvl6pPr marL="671874" indent="0">
              <a:buNone/>
              <a:defRPr sz="500" b="1"/>
            </a:lvl6pPr>
            <a:lvl7pPr marL="806249" indent="0">
              <a:buNone/>
              <a:defRPr sz="500" b="1"/>
            </a:lvl7pPr>
            <a:lvl8pPr marL="940624" indent="0">
              <a:buNone/>
              <a:defRPr sz="500" b="1"/>
            </a:lvl8pPr>
            <a:lvl9pPr marL="1074999" indent="0">
              <a:buNone/>
              <a:defRPr sz="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20" y="3391349"/>
            <a:ext cx="6681741" cy="6160772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220" y="2393485"/>
            <a:ext cx="6684086" cy="997865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4375" indent="0">
              <a:buNone/>
              <a:defRPr sz="600" b="1"/>
            </a:lvl2pPr>
            <a:lvl3pPr marL="268750" indent="0">
              <a:buNone/>
              <a:defRPr sz="500" b="1"/>
            </a:lvl3pPr>
            <a:lvl4pPr marL="403124" indent="0">
              <a:buNone/>
              <a:defRPr sz="500" b="1"/>
            </a:lvl4pPr>
            <a:lvl5pPr marL="537499" indent="0">
              <a:buNone/>
              <a:defRPr sz="500" b="1"/>
            </a:lvl5pPr>
            <a:lvl6pPr marL="671874" indent="0">
              <a:buNone/>
              <a:defRPr sz="500" b="1"/>
            </a:lvl6pPr>
            <a:lvl7pPr marL="806249" indent="0">
              <a:buNone/>
              <a:defRPr sz="500" b="1"/>
            </a:lvl7pPr>
            <a:lvl8pPr marL="940624" indent="0">
              <a:buNone/>
              <a:defRPr sz="500" b="1"/>
            </a:lvl8pPr>
            <a:lvl9pPr marL="1074999" indent="0">
              <a:buNone/>
              <a:defRPr sz="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220" y="3391349"/>
            <a:ext cx="6684086" cy="6160772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FBADF-B505-4198-8365-9B71066E0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42252-4A21-4631-A3D7-208DDDEC7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FCFBB-598A-4730-9CBA-908DB7144F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2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21" y="425601"/>
            <a:ext cx="4975205" cy="1811937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393" y="425601"/>
            <a:ext cx="8453912" cy="912652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221" y="2237539"/>
            <a:ext cx="4975205" cy="7314583"/>
          </a:xfrm>
        </p:spPr>
        <p:txBody>
          <a:bodyPr/>
          <a:lstStyle>
            <a:lvl1pPr marL="0" indent="0">
              <a:buNone/>
              <a:defRPr sz="400"/>
            </a:lvl1pPr>
            <a:lvl2pPr marL="134375" indent="0">
              <a:buNone/>
              <a:defRPr sz="400"/>
            </a:lvl2pPr>
            <a:lvl3pPr marL="268750" indent="0">
              <a:buNone/>
              <a:defRPr sz="300"/>
            </a:lvl3pPr>
            <a:lvl4pPr marL="403124" indent="0">
              <a:buNone/>
              <a:defRPr sz="300"/>
            </a:lvl4pPr>
            <a:lvl5pPr marL="537499" indent="0">
              <a:buNone/>
              <a:defRPr sz="300"/>
            </a:lvl5pPr>
            <a:lvl6pPr marL="671874" indent="0">
              <a:buNone/>
              <a:defRPr sz="300"/>
            </a:lvl6pPr>
            <a:lvl7pPr marL="806249" indent="0">
              <a:buNone/>
              <a:defRPr sz="300"/>
            </a:lvl7pPr>
            <a:lvl8pPr marL="940624" indent="0">
              <a:buNone/>
              <a:defRPr sz="300"/>
            </a:lvl8pPr>
            <a:lvl9pPr marL="1074999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57E9A-23B7-4516-94D3-88C02B0CF0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9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933" y="7485380"/>
            <a:ext cx="9073703" cy="883691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933" y="955631"/>
            <a:ext cx="9073703" cy="6416040"/>
          </a:xfrm>
        </p:spPr>
        <p:txBody>
          <a:bodyPr/>
          <a:lstStyle>
            <a:lvl1pPr marL="0" indent="0">
              <a:buNone/>
              <a:defRPr sz="900"/>
            </a:lvl1pPr>
            <a:lvl2pPr marL="134375" indent="0">
              <a:buNone/>
              <a:defRPr sz="800"/>
            </a:lvl2pPr>
            <a:lvl3pPr marL="268750" indent="0">
              <a:buNone/>
              <a:defRPr sz="700"/>
            </a:lvl3pPr>
            <a:lvl4pPr marL="403124" indent="0">
              <a:buNone/>
              <a:defRPr sz="600"/>
            </a:lvl4pPr>
            <a:lvl5pPr marL="537499" indent="0">
              <a:buNone/>
              <a:defRPr sz="600"/>
            </a:lvl5pPr>
            <a:lvl6pPr marL="671874" indent="0">
              <a:buNone/>
              <a:defRPr sz="600"/>
            </a:lvl6pPr>
            <a:lvl7pPr marL="806249" indent="0">
              <a:buNone/>
              <a:defRPr sz="600"/>
            </a:lvl7pPr>
            <a:lvl8pPr marL="940624" indent="0">
              <a:buNone/>
              <a:defRPr sz="600"/>
            </a:lvl8pPr>
            <a:lvl9pPr marL="1074999" indent="0">
              <a:buNone/>
              <a:defRPr sz="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933" y="8369071"/>
            <a:ext cx="9073703" cy="1254989"/>
          </a:xfrm>
        </p:spPr>
        <p:txBody>
          <a:bodyPr/>
          <a:lstStyle>
            <a:lvl1pPr marL="0" indent="0">
              <a:buNone/>
              <a:defRPr sz="400"/>
            </a:lvl1pPr>
            <a:lvl2pPr marL="134375" indent="0">
              <a:buNone/>
              <a:defRPr sz="400"/>
            </a:lvl2pPr>
            <a:lvl3pPr marL="268750" indent="0">
              <a:buNone/>
              <a:defRPr sz="300"/>
            </a:lvl3pPr>
            <a:lvl4pPr marL="403124" indent="0">
              <a:buNone/>
              <a:defRPr sz="300"/>
            </a:lvl4pPr>
            <a:lvl5pPr marL="537499" indent="0">
              <a:buNone/>
              <a:defRPr sz="300"/>
            </a:lvl5pPr>
            <a:lvl6pPr marL="671874" indent="0">
              <a:buNone/>
              <a:defRPr sz="300"/>
            </a:lvl6pPr>
            <a:lvl7pPr marL="806249" indent="0">
              <a:buNone/>
              <a:defRPr sz="300"/>
            </a:lvl7pPr>
            <a:lvl8pPr marL="940624" indent="0">
              <a:buNone/>
              <a:defRPr sz="300"/>
            </a:lvl8pPr>
            <a:lvl9pPr marL="1074999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8F014-7DFC-418B-9919-09D778EA7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1" name="Rectangle 13"/>
          <p:cNvSpPr>
            <a:spLocks noChangeAspect="1" noChangeArrowheads="1"/>
          </p:cNvSpPr>
          <p:nvPr/>
        </p:nvSpPr>
        <p:spPr bwMode="auto">
          <a:xfrm>
            <a:off x="0" y="1955815"/>
            <a:ext cx="3784382" cy="8737585"/>
          </a:xfrm>
          <a:prstGeom prst="rect">
            <a:avLst/>
          </a:prstGeom>
          <a:solidFill>
            <a:schemeClr val="accent5">
              <a:lumMod val="90000"/>
              <a:alpha val="50000"/>
            </a:schemeClr>
          </a:solidFill>
          <a:ln>
            <a:noFill/>
          </a:ln>
          <a:effectLst/>
        </p:spPr>
        <p:txBody>
          <a:bodyPr wrap="none" lIns="80657" tIns="40632" rIns="80657" bIns="40632" anchor="ctr"/>
          <a:lstStyle/>
          <a:p>
            <a:pPr marL="301877" indent="-301877" algn="ctr" defTabSz="1848122"/>
            <a:endParaRPr lang="en-US"/>
          </a:p>
        </p:txBody>
      </p:sp>
      <p:pic>
        <p:nvPicPr>
          <p:cNvPr id="83982" name="Picture 14" descr="MPj03905180000[1]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72250"/>
          <a:stretch>
            <a:fillRect/>
          </a:stretch>
        </p:blipFill>
        <p:spPr bwMode="auto">
          <a:xfrm>
            <a:off x="8849134" y="0"/>
            <a:ext cx="3167873" cy="40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3" name="Picture 15" descr="MPj03211020000[1]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00" b="34750"/>
          <a:stretch>
            <a:fillRect/>
          </a:stretch>
        </p:blipFill>
        <p:spPr bwMode="auto">
          <a:xfrm>
            <a:off x="12001066" y="0"/>
            <a:ext cx="3121459" cy="40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4" name="Picture 16" descr="MPj03905200000[1]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50" b="22501"/>
          <a:stretch>
            <a:fillRect/>
          </a:stretch>
        </p:blipFill>
        <p:spPr bwMode="auto">
          <a:xfrm>
            <a:off x="6098519" y="0"/>
            <a:ext cx="2759054" cy="40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0" y="1955815"/>
            <a:ext cx="1512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0" y="2090411"/>
            <a:ext cx="1512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3788133" y="10466908"/>
            <a:ext cx="1133814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>
            <a:off x="3784382" y="1955815"/>
            <a:ext cx="0" cy="87375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313647" y="1965098"/>
            <a:ext cx="0" cy="87487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>
            <a:off x="4000043" y="0"/>
            <a:ext cx="0" cy="1069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7663468" y="2090412"/>
            <a:ext cx="0" cy="86029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11338143" y="2090412"/>
            <a:ext cx="0" cy="86029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14774655" y="2090412"/>
            <a:ext cx="0" cy="86029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0" y="2321"/>
            <a:ext cx="6143526" cy="3986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lIns="80657" tIns="40632" rIns="80657" bIns="40632" anchor="ctr"/>
          <a:lstStyle/>
          <a:p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6222" y="428386"/>
            <a:ext cx="13610084" cy="178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861" tIns="13431" rIns="26861" bIns="134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6222" y="2495127"/>
            <a:ext cx="13610084" cy="7056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861" tIns="13431" rIns="26861" bIns="134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6221" y="9737771"/>
            <a:ext cx="3528402" cy="74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861" tIns="13431" rIns="26861" bIns="1343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5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66958" y="9737771"/>
            <a:ext cx="4788612" cy="74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861" tIns="13431" rIns="26861" bIns="1343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5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37904" y="9737771"/>
            <a:ext cx="3528402" cy="74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861" tIns="13431" rIns="26861" bIns="134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500">
                <a:latin typeface="+mn-lt"/>
              </a:defRPr>
            </a:lvl1pPr>
          </a:lstStyle>
          <a:p>
            <a:fld id="{1E2B1309-A9D8-4C66-99C6-860A28674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5pPr>
      <a:lvl6pPr marL="134375"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6pPr>
      <a:lvl7pPr marL="268750"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7pPr>
      <a:lvl8pPr marL="403124"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8pPr>
      <a:lvl9pPr marL="537499"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9pPr>
    </p:titleStyle>
    <p:bodyStyle>
      <a:lvl1pPr marL="99848" indent="-99848" algn="l" rtl="0" eaLnBrk="1" fontAlgn="base" hangingPunct="1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217426" indent="-84451" algn="l" rtl="0" eaLnBrk="1" fontAlgn="base" hangingPunct="1">
        <a:spcBef>
          <a:spcPct val="20000"/>
        </a:spcBef>
        <a:spcAft>
          <a:spcPct val="0"/>
        </a:spcAft>
        <a:buChar char="–"/>
        <a:defRPr sz="800">
          <a:solidFill>
            <a:schemeClr val="tx1"/>
          </a:solidFill>
          <a:latin typeface="+mn-lt"/>
        </a:defRPr>
      </a:lvl2pPr>
      <a:lvl3pPr marL="335470" indent="-66721" algn="l" rtl="0" eaLnBrk="1" fontAlgn="base" hangingPunct="1">
        <a:spcBef>
          <a:spcPct val="20000"/>
        </a:spcBef>
        <a:spcAft>
          <a:spcPct val="0"/>
        </a:spcAft>
        <a:buChar char="•"/>
        <a:defRPr sz="600">
          <a:solidFill>
            <a:schemeClr val="tx1"/>
          </a:solidFill>
          <a:latin typeface="+mn-lt"/>
        </a:defRPr>
      </a:lvl3pPr>
      <a:lvl4pPr marL="470779" indent="-69054" algn="l" rtl="0" eaLnBrk="1" fontAlgn="base" hangingPunct="1">
        <a:spcBef>
          <a:spcPct val="20000"/>
        </a:spcBef>
        <a:spcAft>
          <a:spcPct val="0"/>
        </a:spcAft>
        <a:buChar char="–"/>
        <a:defRPr sz="600">
          <a:solidFill>
            <a:schemeClr val="tx1"/>
          </a:solidFill>
          <a:latin typeface="+mn-lt"/>
        </a:defRPr>
      </a:lvl4pPr>
      <a:lvl5pPr marL="604221" indent="-66721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5pPr>
      <a:lvl6pPr marL="738596" indent="-66721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872971" indent="-66721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1007345" indent="-66721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1141720" indent="-66721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34375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68750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403124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37499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71874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806249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624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74999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6916" y="394969"/>
            <a:ext cx="10776487" cy="1134317"/>
          </a:xfrm>
          <a:noFill/>
        </p:spPr>
        <p:txBody>
          <a:bodyPr/>
          <a:lstStyle/>
          <a:p>
            <a:r>
              <a:rPr lang="bg-BG" sz="3600" b="1" dirty="0">
                <a:solidFill>
                  <a:schemeClr val="accent1">
                    <a:lumMod val="25000"/>
                  </a:schemeClr>
                </a:solidFill>
              </a:rPr>
              <a:t>Заглавие на постера</a:t>
            </a:r>
            <a:endParaRPr lang="en-US" sz="36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7587" y="2251177"/>
            <a:ext cx="3037070" cy="2421849"/>
          </a:xfrm>
          <a:noFill/>
        </p:spPr>
        <p:txBody>
          <a:bodyPr lIns="26875" tIns="13438" rIns="26875" bIns="13438"/>
          <a:lstStyle/>
          <a:p>
            <a:pPr marL="0" indent="0" algn="ctr">
              <a:spcBef>
                <a:spcPct val="0"/>
              </a:spcBef>
              <a:spcAft>
                <a:spcPct val="65000"/>
              </a:spcAft>
              <a:buNone/>
            </a:pPr>
            <a:r>
              <a:rPr lang="bg-BG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РЕЗЮМЕ</a:t>
            </a:r>
            <a:endParaRPr lang="en-US" sz="1600" b="1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400" b="1" dirty="0">
                <a:latin typeface="+mj-lt"/>
              </a:rPr>
              <a:t>Заглавие</a:t>
            </a:r>
            <a:r>
              <a:rPr lang="en-US" sz="1400" b="1" dirty="0">
                <a:latin typeface="+mj-lt"/>
              </a:rPr>
              <a:t>:</a:t>
            </a:r>
            <a:br>
              <a:rPr lang="en-US" sz="1400" b="1" dirty="0">
                <a:latin typeface="+mj-lt"/>
              </a:rPr>
            </a:br>
            <a:r>
              <a:rPr lang="en-US" sz="1400" dirty="0">
                <a:latin typeface="+mj-lt"/>
              </a:rPr>
              <a:t>[</a:t>
            </a:r>
            <a:r>
              <a:rPr lang="bg-BG" sz="1400" dirty="0">
                <a:latin typeface="+mj-lt"/>
              </a:rPr>
              <a:t>Добавете текста тук</a:t>
            </a:r>
            <a:r>
              <a:rPr lang="en-US" sz="1400" dirty="0">
                <a:latin typeface="+mj-lt"/>
              </a:rPr>
              <a:t>.]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bg-BG" sz="1400" b="1" dirty="0">
                <a:latin typeface="+mj-lt"/>
              </a:rPr>
              <a:t>Обзор по темата</a:t>
            </a:r>
            <a:r>
              <a:rPr lang="en-US" sz="1400" b="1" dirty="0">
                <a:latin typeface="+mj-lt"/>
              </a:rPr>
              <a:t>: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400" dirty="0">
                <a:latin typeface="+mj-lt"/>
              </a:rPr>
              <a:t>[Добавете текста тук.]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bg-BG" sz="1400" b="1" dirty="0">
                <a:latin typeface="+mj-lt"/>
              </a:rPr>
              <a:t>Цел на изследването</a:t>
            </a:r>
            <a:r>
              <a:rPr lang="en-US" sz="1400" b="1" dirty="0">
                <a:latin typeface="+mj-lt"/>
              </a:rPr>
              <a:t>: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400" dirty="0">
                <a:latin typeface="+mj-lt"/>
              </a:rPr>
              <a:t>[Добавете текста тук.]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bg-BG" sz="1400" b="1" dirty="0">
                <a:latin typeface="+mj-lt"/>
              </a:rPr>
              <a:t>Методи на изследването</a:t>
            </a:r>
            <a:r>
              <a:rPr lang="en-US" sz="1400" b="1" dirty="0">
                <a:latin typeface="+mj-lt"/>
              </a:rPr>
              <a:t>: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400" dirty="0">
                <a:latin typeface="+mj-lt"/>
              </a:rPr>
              <a:t>[Добавете текста тук.]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bg-BG" sz="1400" b="1" dirty="0">
                <a:latin typeface="+mj-lt"/>
              </a:rPr>
              <a:t>Постигнати резултати</a:t>
            </a:r>
            <a:r>
              <a:rPr lang="en-US" sz="1400" b="1" dirty="0">
                <a:latin typeface="+mj-lt"/>
              </a:rPr>
              <a:t>: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400" dirty="0">
                <a:latin typeface="+mj-lt"/>
              </a:rPr>
              <a:t>[Добавете текста тук.]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bg-BG" sz="1400" b="1" dirty="0">
                <a:latin typeface="+mj-lt"/>
              </a:rPr>
              <a:t>ЗАКЛЮЧЕНИЯ И ПРЕПОРЪКИ</a:t>
            </a:r>
            <a:r>
              <a:rPr lang="en-US" sz="1400" b="1" dirty="0">
                <a:latin typeface="+mj-lt"/>
              </a:rPr>
              <a:t>: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400" dirty="0">
                <a:latin typeface="+mj-lt"/>
              </a:rPr>
              <a:t>[Добавете текста тук.]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endParaRPr lang="en-US" sz="600" dirty="0">
              <a:latin typeface="+mj-lt"/>
            </a:endParaRPr>
          </a:p>
        </p:txBody>
      </p:sp>
      <p:sp>
        <p:nvSpPr>
          <p:cNvPr id="80945" name="Text Box 49"/>
          <p:cNvSpPr txBox="1">
            <a:spLocks noChangeArrowheads="1"/>
          </p:cNvSpPr>
          <p:nvPr/>
        </p:nvSpPr>
        <p:spPr bwMode="auto">
          <a:xfrm>
            <a:off x="4948483" y="1205699"/>
            <a:ext cx="8899767" cy="82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>
            <a:spAutoFit/>
          </a:bodyPr>
          <a:lstStyle>
            <a:lvl1pPr marL="1027113" indent="-1027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[</a:t>
            </a:r>
            <a:r>
              <a:rPr lang="bg-BG" sz="1600" dirty="0">
                <a:solidFill>
                  <a:schemeClr val="tx2"/>
                </a:solidFill>
                <a:latin typeface="+mn-lt"/>
              </a:rPr>
              <a:t>Имена на авторите на постера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: </a:t>
            </a:r>
            <a:br>
              <a:rPr lang="en-US" sz="1600" dirty="0">
                <a:solidFill>
                  <a:schemeClr val="tx2"/>
                </a:solidFill>
                <a:latin typeface="+mn-lt"/>
              </a:rPr>
            </a:br>
            <a:r>
              <a:rPr lang="en-US" sz="1600" baseline="30000" dirty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[</a:t>
            </a:r>
            <a:r>
              <a:rPr lang="bg-BG" sz="1600" dirty="0">
                <a:solidFill>
                  <a:schemeClr val="tx2"/>
                </a:solidFill>
                <a:latin typeface="+mn-lt"/>
              </a:rPr>
              <a:t>Добавете информация за първия автор: Специалност и курс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], </a:t>
            </a:r>
            <a:r>
              <a:rPr lang="en-US" sz="1600" baseline="30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[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Добавете информация за втория автор: Специалност и курс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]</a:t>
            </a: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491227" y="8159902"/>
            <a:ext cx="3037070" cy="215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>
            <a:lvl1pPr marL="342900" indent="-342900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424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5384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6527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7670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242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814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386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958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ct val="65000"/>
              </a:spcAft>
              <a:buFontTx/>
              <a:buNone/>
            </a:pPr>
            <a:r>
              <a:rPr lang="bg-BG" sz="1600" b="1" dirty="0">
                <a:solidFill>
                  <a:srgbClr val="004442"/>
                </a:solidFill>
                <a:latin typeface="+mj-lt"/>
              </a:rPr>
              <a:t>ЦЕЛ НА ИЗСЛЕДВАНЕТО</a:t>
            </a:r>
            <a:endParaRPr lang="en-US" sz="1600" b="1" dirty="0">
              <a:solidFill>
                <a:srgbClr val="004442"/>
              </a:solidFill>
              <a:latin typeface="+mj-lt"/>
            </a:endParaRPr>
          </a:p>
          <a:p>
            <a:pPr algn="just">
              <a:lnSpc>
                <a:spcPct val="130000"/>
              </a:lnSpc>
              <a:spcBef>
                <a:spcPct val="20000"/>
              </a:spcBef>
              <a:buFontTx/>
              <a:buNone/>
            </a:pPr>
            <a:r>
              <a:rPr lang="bg-BG" sz="1200" dirty="0">
                <a:latin typeface="+mn-lt"/>
              </a:rPr>
              <a:t>[Добавете текста тук.]</a:t>
            </a:r>
          </a:p>
        </p:txBody>
      </p:sp>
      <p:sp>
        <p:nvSpPr>
          <p:cNvPr id="80982" name="Rectangle 86"/>
          <p:cNvSpPr>
            <a:spLocks noChangeArrowheads="1"/>
          </p:cNvSpPr>
          <p:nvPr/>
        </p:nvSpPr>
        <p:spPr bwMode="auto">
          <a:xfrm>
            <a:off x="4299156" y="2269905"/>
            <a:ext cx="3037070" cy="134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/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bg-BG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МЕТОДИ </a:t>
            </a:r>
          </a:p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bg-BG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НА ИЗСЛЕДВАНЕТО</a:t>
            </a:r>
            <a:endParaRPr lang="en-US" sz="1600" b="1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latin typeface="+mj-lt"/>
                <a:cs typeface="Times New Roman" pitchFamily="18" charset="0"/>
              </a:rPr>
              <a:t>[</a:t>
            </a:r>
            <a:r>
              <a:rPr lang="bg-BG" sz="1200" dirty="0">
                <a:latin typeface="+mj-lt"/>
                <a:cs typeface="Times New Roman" pitchFamily="18" charset="0"/>
              </a:rPr>
              <a:t>Добавете метод</a:t>
            </a:r>
            <a:r>
              <a:rPr lang="en-US" sz="1200" dirty="0">
                <a:latin typeface="+mj-lt"/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latin typeface="+mj-lt"/>
              </a:rPr>
              <a:t>	</a:t>
            </a:r>
            <a:r>
              <a:rPr lang="en-US" sz="1200" dirty="0">
                <a:latin typeface="+mj-lt"/>
              </a:rPr>
              <a:t>[</a:t>
            </a:r>
            <a:r>
              <a:rPr lang="bg-BG" sz="1200" dirty="0">
                <a:latin typeface="+mj-lt"/>
              </a:rPr>
              <a:t>Добавете описание на метода</a:t>
            </a:r>
            <a:r>
              <a:rPr lang="en-US" sz="1200" dirty="0">
                <a:latin typeface="+mj-lt"/>
              </a:rPr>
              <a:t>.]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</a:t>
            </a:r>
            <a:r>
              <a:rPr lang="bg-BG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Добавете метод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[</a:t>
            </a:r>
            <a:r>
              <a:rPr lang="bg-BG" sz="1200" dirty="0">
                <a:solidFill>
                  <a:srgbClr val="000000"/>
                </a:solidFill>
                <a:latin typeface="Times New Roman"/>
              </a:rPr>
              <a:t>Добавете описание на метода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.]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</a:t>
            </a:r>
            <a:r>
              <a:rPr lang="bg-BG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Добавете метод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[</a:t>
            </a:r>
            <a:r>
              <a:rPr lang="bg-BG" sz="1200" dirty="0">
                <a:solidFill>
                  <a:srgbClr val="000000"/>
                </a:solidFill>
                <a:latin typeface="Times New Roman"/>
              </a:rPr>
              <a:t>Добавете описание на метода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.]</a:t>
            </a:r>
          </a:p>
          <a:p>
            <a:pPr marL="99848" indent="-99848" eaLnBrk="1" hangingPunct="1">
              <a:lnSpc>
                <a:spcPct val="115000"/>
              </a:lnSpc>
              <a:buClr>
                <a:srgbClr val="008080"/>
              </a:buClr>
              <a:buNone/>
              <a:tabLst>
                <a:tab pos="302344" algn="l"/>
              </a:tabLst>
            </a:pPr>
            <a:endParaRPr lang="en-US" sz="1200" dirty="0"/>
          </a:p>
        </p:txBody>
      </p:sp>
      <p:sp>
        <p:nvSpPr>
          <p:cNvPr id="81271" name="Text Box 375"/>
          <p:cNvSpPr txBox="1">
            <a:spLocks noChangeArrowheads="1"/>
          </p:cNvSpPr>
          <p:nvPr/>
        </p:nvSpPr>
        <p:spPr bwMode="auto">
          <a:xfrm>
            <a:off x="13610084" y="2842756"/>
            <a:ext cx="1173947" cy="103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61" tIns="13431" rIns="26861" bIns="13431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2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66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sz="5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11" name="Object 4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442958"/>
              </p:ext>
            </p:extLst>
          </p:nvPr>
        </p:nvGraphicFramePr>
        <p:xfrm>
          <a:off x="7904913" y="6882188"/>
          <a:ext cx="2986905" cy="1593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4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180183"/>
              </p:ext>
            </p:extLst>
          </p:nvPr>
        </p:nvGraphicFramePr>
        <p:xfrm>
          <a:off x="4248894" y="7986269"/>
          <a:ext cx="2986905" cy="159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4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752548"/>
              </p:ext>
            </p:extLst>
          </p:nvPr>
        </p:nvGraphicFramePr>
        <p:xfrm>
          <a:off x="7894364" y="5019029"/>
          <a:ext cx="3008003" cy="1607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390" name="Text Box 494"/>
          <p:cNvSpPr txBox="1">
            <a:spLocks noChangeArrowheads="1"/>
          </p:cNvSpPr>
          <p:nvPr/>
        </p:nvSpPr>
        <p:spPr bwMode="auto">
          <a:xfrm>
            <a:off x="1327722" y="802005"/>
            <a:ext cx="1136439" cy="5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50" tIns="10750" rIns="10750" bIns="10750"/>
          <a:lstStyle>
            <a:lvl1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300">
                <a:solidFill>
                  <a:srgbClr val="000000"/>
                </a:solidFill>
              </a:rPr>
              <a:t>￼</a:t>
            </a:r>
            <a:endParaRPr lang="en-US" sz="2500"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1227" y="6714852"/>
            <a:ext cx="3037070" cy="1403669"/>
          </a:xfrm>
          <a:prstGeom prst="rect">
            <a:avLst/>
          </a:prstGeom>
        </p:spPr>
        <p:txBody>
          <a:bodyPr wrap="square" lIns="26875" tIns="13438" rIns="26875" bIns="13438">
            <a:spAutoFit/>
          </a:bodyPr>
          <a:lstStyle/>
          <a:p>
            <a:pPr lvl="0" algn="ctr" eaLnBrk="1" hangingPunct="1">
              <a:spcBef>
                <a:spcPct val="0"/>
              </a:spcBef>
              <a:spcAft>
                <a:spcPct val="65000"/>
              </a:spcAft>
              <a:buNone/>
            </a:pPr>
            <a:r>
              <a:rPr lang="bg-BG" sz="1600" b="1" kern="0" dirty="0">
                <a:solidFill>
                  <a:srgbClr val="BBE0E3">
                    <a:lumMod val="25000"/>
                  </a:srgbClr>
                </a:solidFill>
                <a:latin typeface="Times New Roman"/>
              </a:rPr>
              <a:t>ОБЗОР ПО ТЕМАТА</a:t>
            </a:r>
            <a:endParaRPr lang="en-US" sz="1600" b="1" kern="0" dirty="0">
              <a:solidFill>
                <a:srgbClr val="BBE0E3">
                  <a:lumMod val="25000"/>
                </a:srgbClr>
              </a:solidFill>
              <a:latin typeface="Times New Roman"/>
            </a:endParaRPr>
          </a:p>
          <a:p>
            <a:pPr lvl="0" eaLnBrk="1" hangingPunct="1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200" kern="0" dirty="0">
                <a:solidFill>
                  <a:srgbClr val="000000"/>
                </a:solidFill>
                <a:latin typeface="Times New Roman"/>
              </a:rPr>
              <a:t>[Добавете текста тук.]</a:t>
            </a:r>
          </a:p>
          <a:p>
            <a:pPr lvl="0">
              <a:spcBef>
                <a:spcPct val="75000"/>
              </a:spcBef>
              <a:spcAft>
                <a:spcPct val="25000"/>
              </a:spcAft>
              <a:buClr>
                <a:srgbClr val="008080"/>
              </a:buClr>
              <a:buSzPct val="115000"/>
              <a:buNone/>
            </a:pPr>
            <a:endParaRPr lang="bg-BG" sz="700" b="1" kern="0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75000"/>
              </a:spcBef>
              <a:spcAft>
                <a:spcPct val="25000"/>
              </a:spcAft>
              <a:buClr>
                <a:srgbClr val="008080"/>
              </a:buClr>
              <a:buSzPct val="115000"/>
              <a:buNone/>
            </a:pPr>
            <a:endParaRPr lang="bg-BG" sz="700" b="1" kern="0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75000"/>
              </a:spcBef>
              <a:spcAft>
                <a:spcPct val="25000"/>
              </a:spcAft>
              <a:buClr>
                <a:srgbClr val="008080"/>
              </a:buClr>
              <a:buSzPct val="115000"/>
              <a:buNone/>
            </a:pPr>
            <a:endParaRPr lang="en-US" sz="700" b="1" kern="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0" name="Rectangle 86"/>
          <p:cNvSpPr>
            <a:spLocks noChangeArrowheads="1"/>
          </p:cNvSpPr>
          <p:nvPr/>
        </p:nvSpPr>
        <p:spPr bwMode="auto">
          <a:xfrm>
            <a:off x="4332108" y="4433306"/>
            <a:ext cx="3229154" cy="219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/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endParaRPr lang="bg-BG" sz="1600" b="1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bg-BG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РЕЗУЛТАТИ </a:t>
            </a:r>
          </a:p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bg-BG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ОТ ИЗСЛЕДВАНЕТО</a:t>
            </a:r>
            <a:endParaRPr lang="en-US" sz="1600" b="1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latin typeface="+mj-lt"/>
                <a:cs typeface="Times New Roman" pitchFamily="18" charset="0"/>
              </a:rPr>
              <a:t>[</a:t>
            </a:r>
            <a:r>
              <a:rPr lang="bg-BG" sz="1200" dirty="0">
                <a:latin typeface="+mj-lt"/>
                <a:cs typeface="Times New Roman" pitchFamily="18" charset="0"/>
              </a:rPr>
              <a:t>Добавете резултат</a:t>
            </a:r>
            <a:r>
              <a:rPr lang="en-US" sz="1200" dirty="0">
                <a:latin typeface="+mj-lt"/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latin typeface="+mj-lt"/>
              </a:rPr>
              <a:t>	</a:t>
            </a:r>
            <a:r>
              <a:rPr lang="en-US" sz="1200" dirty="0">
                <a:latin typeface="+mj-lt"/>
              </a:rPr>
              <a:t>[</a:t>
            </a:r>
            <a:r>
              <a:rPr lang="bg-BG" sz="1200" dirty="0">
                <a:cs typeface="Times New Roman" pitchFamily="18" charset="0"/>
              </a:rPr>
              <a:t>Добавете резултат</a:t>
            </a:r>
            <a:r>
              <a:rPr lang="en-US" sz="1200" dirty="0">
                <a:latin typeface="+mj-lt"/>
              </a:rPr>
              <a:t>]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</a:t>
            </a:r>
            <a:r>
              <a:rPr lang="bg-BG" sz="1200" dirty="0">
                <a:cs typeface="Times New Roman" pitchFamily="18" charset="0"/>
              </a:rPr>
              <a:t>Добавете резултат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cs typeface="Times New Roman" pitchFamily="18" charset="0"/>
              </a:rPr>
              <a:t>[</a:t>
            </a:r>
            <a:r>
              <a:rPr lang="bg-BG" sz="1200" dirty="0">
                <a:cs typeface="Times New Roman" pitchFamily="18" charset="0"/>
              </a:rPr>
              <a:t>Добавете резултат</a:t>
            </a:r>
            <a:r>
              <a:rPr lang="en-US" sz="1200" dirty="0"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/>
              <a:t>	</a:t>
            </a:r>
            <a:r>
              <a:rPr lang="en-US" sz="1200" dirty="0"/>
              <a:t>[</a:t>
            </a:r>
            <a:r>
              <a:rPr lang="bg-BG" sz="1200" dirty="0">
                <a:cs typeface="Times New Roman" pitchFamily="18" charset="0"/>
              </a:rPr>
              <a:t>Добавете резултат</a:t>
            </a:r>
            <a:r>
              <a:rPr lang="en-US" sz="1200" dirty="0"/>
              <a:t>]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</a:t>
            </a:r>
            <a:r>
              <a:rPr lang="bg-BG" sz="1200" dirty="0">
                <a:cs typeface="Times New Roman" pitchFamily="18" charset="0"/>
              </a:rPr>
              <a:t>Добавете резултат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endParaRPr lang="en-US" sz="1200" dirty="0"/>
          </a:p>
        </p:txBody>
      </p:sp>
      <p:sp>
        <p:nvSpPr>
          <p:cNvPr id="52" name="Rectangle 86"/>
          <p:cNvSpPr>
            <a:spLocks noChangeArrowheads="1"/>
          </p:cNvSpPr>
          <p:nvPr/>
        </p:nvSpPr>
        <p:spPr bwMode="auto">
          <a:xfrm>
            <a:off x="11521924" y="2269906"/>
            <a:ext cx="3037070" cy="219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/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bg-BG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ЗАКЛЮЧЕНИЕ И ПРЕПОРЪКИ</a:t>
            </a:r>
            <a:endParaRPr lang="en-US" sz="1600" dirty="0">
              <a:latin typeface="+mj-lt"/>
            </a:endParaRP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bg-BG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Напишете своите заключения, препоръки и въпроси за дискусия</a:t>
            </a:r>
            <a:endParaRPr lang="en-US" sz="1200" dirty="0">
              <a:solidFill>
                <a:srgbClr val="000000"/>
              </a:solidFill>
              <a:latin typeface="Times New Roman"/>
            </a:endParaRPr>
          </a:p>
          <a:p>
            <a:pPr marL="99848" indent="-99848" eaLnBrk="1" hangingPunct="1">
              <a:lnSpc>
                <a:spcPct val="115000"/>
              </a:lnSpc>
              <a:buClr>
                <a:srgbClr val="008080"/>
              </a:buClr>
              <a:buNone/>
              <a:tabLst>
                <a:tab pos="302344" algn="l"/>
              </a:tabLst>
            </a:pPr>
            <a:endParaRPr lang="en-US" sz="700" dirty="0"/>
          </a:p>
        </p:txBody>
      </p:sp>
      <p:sp>
        <p:nvSpPr>
          <p:cNvPr id="53" name="Rectangle 86"/>
          <p:cNvSpPr>
            <a:spLocks noChangeArrowheads="1"/>
          </p:cNvSpPr>
          <p:nvPr/>
        </p:nvSpPr>
        <p:spPr bwMode="auto">
          <a:xfrm>
            <a:off x="8010401" y="2251177"/>
            <a:ext cx="3037070" cy="219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/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bg-BG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РЕЗУЛТАТИ ОТ ИЗСЛЕДВАНЕТО</a:t>
            </a:r>
            <a:endParaRPr lang="en-US" sz="1600" b="1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</a:t>
            </a:r>
            <a:r>
              <a:rPr lang="bg-BG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Добавете резултат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]  </a:t>
            </a: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[</a:t>
            </a:r>
            <a:r>
              <a:rPr lang="bg-BG" sz="1200" dirty="0">
                <a:solidFill>
                  <a:srgbClr val="000000"/>
                </a:solidFill>
                <a:cs typeface="Times New Roman" pitchFamily="18" charset="0"/>
              </a:rPr>
              <a:t>Добавете резултат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]</a:t>
            </a: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</a:t>
            </a:r>
            <a:r>
              <a:rPr lang="bg-BG" sz="1200" dirty="0">
                <a:solidFill>
                  <a:srgbClr val="000000"/>
                </a:solidFill>
                <a:cs typeface="Times New Roman" pitchFamily="18" charset="0"/>
              </a:rPr>
              <a:t>Добавете резултат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]  </a:t>
            </a: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cs typeface="Times New Roman" pitchFamily="18" charset="0"/>
              </a:rPr>
              <a:t>[</a:t>
            </a:r>
            <a:r>
              <a:rPr lang="bg-BG" sz="1200" dirty="0">
                <a:solidFill>
                  <a:srgbClr val="000000"/>
                </a:solidFill>
                <a:cs typeface="Times New Roman" pitchFamily="18" charset="0"/>
              </a:rPr>
              <a:t>Добавете резултат</a:t>
            </a:r>
            <a:r>
              <a:rPr lang="en-US" sz="1200" dirty="0">
                <a:solidFill>
                  <a:srgbClr val="000000"/>
                </a:solidFill>
                <a:cs typeface="Times New Roman" pitchFamily="18" charset="0"/>
              </a:rPr>
              <a:t>]  </a:t>
            </a: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</a:rPr>
              <a:t>	</a:t>
            </a:r>
            <a:r>
              <a:rPr lang="en-US" sz="1200" dirty="0">
                <a:solidFill>
                  <a:srgbClr val="000000"/>
                </a:solidFill>
              </a:rPr>
              <a:t>[</a:t>
            </a:r>
            <a:r>
              <a:rPr lang="bg-BG" sz="1200" dirty="0">
                <a:solidFill>
                  <a:srgbClr val="000000"/>
                </a:solidFill>
                <a:cs typeface="Times New Roman" pitchFamily="18" charset="0"/>
              </a:rPr>
              <a:t>Добавете резултат</a:t>
            </a:r>
            <a:r>
              <a:rPr lang="en-US" sz="1200" dirty="0">
                <a:solidFill>
                  <a:srgbClr val="000000"/>
                </a:solidFill>
              </a:rPr>
              <a:t>]</a:t>
            </a: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</a:t>
            </a:r>
            <a:r>
              <a:rPr lang="bg-BG" sz="1200" dirty="0">
                <a:solidFill>
                  <a:srgbClr val="000000"/>
                </a:solidFill>
                <a:cs typeface="Times New Roman" pitchFamily="18" charset="0"/>
              </a:rPr>
              <a:t>Добавете резултат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15000"/>
              </a:lnSpc>
              <a:buClr>
                <a:srgbClr val="008080"/>
              </a:buClr>
              <a:buNone/>
              <a:tabLst>
                <a:tab pos="302344" algn="l"/>
              </a:tabLst>
            </a:pPr>
            <a:endParaRPr lang="en-US" sz="700" dirty="0"/>
          </a:p>
        </p:txBody>
      </p:sp>
      <p:sp>
        <p:nvSpPr>
          <p:cNvPr id="54" name="Rectangle 86"/>
          <p:cNvSpPr>
            <a:spLocks noChangeArrowheads="1"/>
          </p:cNvSpPr>
          <p:nvPr/>
        </p:nvSpPr>
        <p:spPr bwMode="auto">
          <a:xfrm>
            <a:off x="11521924" y="8515052"/>
            <a:ext cx="3037070" cy="107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/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bg-BG" sz="14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КОНТАКТИ С АВТОРА </a:t>
            </a:r>
            <a:r>
              <a:rPr lang="en-US" sz="14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/</a:t>
            </a:r>
            <a:r>
              <a:rPr lang="bg-BG" sz="14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 АВТОРИТЕ</a:t>
            </a:r>
            <a:endParaRPr lang="en-US" sz="1400" dirty="0">
              <a:latin typeface="+mj-lt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None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  [</a:t>
            </a:r>
            <a:r>
              <a:rPr lang="bg-BG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Име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50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[</a:t>
            </a:r>
            <a:r>
              <a:rPr lang="bg-BG" sz="1200" dirty="0">
                <a:solidFill>
                  <a:srgbClr val="000000"/>
                </a:solidFill>
                <a:latin typeface="Times New Roman"/>
              </a:rPr>
              <a:t>Катедра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]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None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  [</a:t>
            </a:r>
            <a:r>
              <a:rPr lang="bg-BG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Университет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50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[E-mail]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958" y="1341805"/>
            <a:ext cx="1522887" cy="548511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68C2274-5A50-A8C9-8BED-A79379D2A3F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3233"/>
            <a:ext cx="3554657" cy="8414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dical poster with graphics">
  <a:themeElements>
    <a:clrScheme name="medical poster with graphics_post design_08260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ical Poster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10CDEE-6E89-4FD2-9D39-B5EF7D79FE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TS102810769</Template>
  <TotalTime>223</TotalTime>
  <Words>233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 3</vt:lpstr>
      <vt:lpstr>Medical poster with graphics</vt:lpstr>
      <vt:lpstr>Заглавие на постера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[Заглавие на постера]</dc:title>
  <dc:creator>Тереза Тренчева</dc:creator>
  <cp:keywords/>
  <cp:lastModifiedBy>Поли Муканова</cp:lastModifiedBy>
  <cp:revision>11</cp:revision>
  <cp:lastPrinted>2004-07-01T22:30:03Z</cp:lastPrinted>
  <dcterms:created xsi:type="dcterms:W3CDTF">2014-11-11T14:14:01Z</dcterms:created>
  <dcterms:modified xsi:type="dcterms:W3CDTF">2023-03-06T13:49:57Z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TC100214271033</vt:lpwstr>
  </property>
</Properties>
</file>